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h+73W/qFlUPwrAozqEIzSL+h4F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3cfcc540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53cfcc540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3cfcc540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53cfcc540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3cfcc540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53cfcc540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Revisiting ERD diagrams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ERD Diagram.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Degree of a table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Cardinality of a table.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Relationship and degree of it.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ERD DIAGRAM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ERD diagram is a representation of the relationships between the tables in a database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3cfcc540c_0_3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DEGREE OF A TABLE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53cfcc540c_0_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g53cfcc540c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276" y="2601500"/>
            <a:ext cx="5100975" cy="16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53cfcc540c_0_3"/>
          <p:cNvSpPr txBox="1"/>
          <p:nvPr/>
        </p:nvSpPr>
        <p:spPr>
          <a:xfrm>
            <a:off x="1007275" y="1478750"/>
            <a:ext cx="63651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degree of a table is the number of fields (columns) of a table.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g53cfcc540c_0_3"/>
          <p:cNvCxnSpPr/>
          <p:nvPr/>
        </p:nvCxnSpPr>
        <p:spPr>
          <a:xfrm>
            <a:off x="1339450" y="2400300"/>
            <a:ext cx="4950600" cy="3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g53cfcc540c_0_3"/>
          <p:cNvSpPr txBox="1"/>
          <p:nvPr/>
        </p:nvSpPr>
        <p:spPr>
          <a:xfrm>
            <a:off x="6632975" y="2668200"/>
            <a:ext cx="1489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Degree = 11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3cfcc540c_0_90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CARDINALITY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 A TABLE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53cfcc540c_0_9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g53cfcc540c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276" y="2601500"/>
            <a:ext cx="5100975" cy="16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53cfcc540c_0_90"/>
          <p:cNvSpPr txBox="1"/>
          <p:nvPr/>
        </p:nvSpPr>
        <p:spPr>
          <a:xfrm>
            <a:off x="1007275" y="1478750"/>
            <a:ext cx="63651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 cardinality of a table is the number of records (rows) of a table.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53cfcc540c_0_90"/>
          <p:cNvSpPr txBox="1"/>
          <p:nvPr/>
        </p:nvSpPr>
        <p:spPr>
          <a:xfrm>
            <a:off x="6632975" y="2668200"/>
            <a:ext cx="18753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Cardinality = 682</a:t>
            </a:r>
            <a:endParaRPr/>
          </a:p>
        </p:txBody>
      </p:sp>
      <p:cxnSp>
        <p:nvCxnSpPr>
          <p:cNvPr id="257" name="Google Shape;257;g53cfcc540c_0_90"/>
          <p:cNvCxnSpPr/>
          <p:nvPr/>
        </p:nvCxnSpPr>
        <p:spPr>
          <a:xfrm>
            <a:off x="1060850" y="2646750"/>
            <a:ext cx="0" cy="15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3cfcc540c_0_100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RELATIONSHIPS DEGREES BETWEEN TABLES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53cfcc540c_0_10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53cfcc540c_0_100"/>
          <p:cNvSpPr txBox="1"/>
          <p:nvPr/>
        </p:nvSpPr>
        <p:spPr>
          <a:xfrm>
            <a:off x="1007275" y="1478750"/>
            <a:ext cx="63651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Two tables can be related because they have a common field (column).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three types of relationships degrees between the records of two tables: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to one ( one record to one record 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to many ( one record to many records 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to many (many records to many records 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